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Default Extension="wmf" ContentType="image/x-wmf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88" d="100"/>
          <a:sy n="88" d="100"/>
        </p:scale>
        <p:origin x="-92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7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notesMaster" Target="notesMasters/notesMaster1.xml"/><Relationship Id="rId6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2C58FF-8855-2E41-96D5-A8BE3A21A7D2}" type="datetimeFigureOut">
              <a:rPr lang="en-US" smtClean="0"/>
              <a:pPr/>
              <a:t>2/17/11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24278C-421E-E748-AD9B-4CB51C83C93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A0821FF-8D3D-5649-8974-62E826382ED9}" type="slidenum">
              <a:rPr lang="en-US" smtClean="0">
                <a:ea typeface="ＭＳ Ｐゴシック" pitchFamily="-109" charset="-128"/>
                <a:cs typeface="ＭＳ Ｐゴシック" pitchFamily="-109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smtClean="0">
              <a:ea typeface="ＭＳ Ｐゴシック" pitchFamily="-109" charset="-128"/>
              <a:cs typeface="ＭＳ Ｐゴシック" pitchFamily="-109" charset="-128"/>
            </a:endParaRPr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Times" pitchFamily="-109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0A073-F222-8C4B-81FB-6F501FDD3F5A}" type="datetimeFigureOut">
              <a:rPr lang="en-US" smtClean="0"/>
              <a:pPr/>
              <a:t>2/17/11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8137A-C9FF-294A-A95F-41987B3794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0A073-F222-8C4B-81FB-6F501FDD3F5A}" type="datetimeFigureOut">
              <a:rPr lang="en-US" smtClean="0"/>
              <a:pPr/>
              <a:t>2/17/11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8137A-C9FF-294A-A95F-41987B3794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0A073-F222-8C4B-81FB-6F501FDD3F5A}" type="datetimeFigureOut">
              <a:rPr lang="en-US" smtClean="0"/>
              <a:pPr/>
              <a:t>2/17/11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8137A-C9FF-294A-A95F-41987B3794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0A073-F222-8C4B-81FB-6F501FDD3F5A}" type="datetimeFigureOut">
              <a:rPr lang="en-US" smtClean="0"/>
              <a:pPr/>
              <a:t>2/17/11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8137A-C9FF-294A-A95F-41987B3794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0A073-F222-8C4B-81FB-6F501FDD3F5A}" type="datetimeFigureOut">
              <a:rPr lang="en-US" smtClean="0"/>
              <a:pPr/>
              <a:t>2/17/11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8137A-C9FF-294A-A95F-41987B3794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0A073-F222-8C4B-81FB-6F501FDD3F5A}" type="datetimeFigureOut">
              <a:rPr lang="en-US" smtClean="0"/>
              <a:pPr/>
              <a:t>2/17/11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8137A-C9FF-294A-A95F-41987B3794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0A073-F222-8C4B-81FB-6F501FDD3F5A}" type="datetimeFigureOut">
              <a:rPr lang="en-US" smtClean="0"/>
              <a:pPr/>
              <a:t>2/17/11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8137A-C9FF-294A-A95F-41987B3794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0A073-F222-8C4B-81FB-6F501FDD3F5A}" type="datetimeFigureOut">
              <a:rPr lang="en-US" smtClean="0"/>
              <a:pPr/>
              <a:t>2/17/11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8137A-C9FF-294A-A95F-41987B3794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0A073-F222-8C4B-81FB-6F501FDD3F5A}" type="datetimeFigureOut">
              <a:rPr lang="en-US" smtClean="0"/>
              <a:pPr/>
              <a:t>2/17/11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8137A-C9FF-294A-A95F-41987B3794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0A073-F222-8C4B-81FB-6F501FDD3F5A}" type="datetimeFigureOut">
              <a:rPr lang="en-US" smtClean="0"/>
              <a:pPr/>
              <a:t>2/17/11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8137A-C9FF-294A-A95F-41987B3794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0A073-F222-8C4B-81FB-6F501FDD3F5A}" type="datetimeFigureOut">
              <a:rPr lang="en-US" smtClean="0"/>
              <a:pPr/>
              <a:t>2/17/11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8137A-C9FF-294A-A95F-41987B3794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20A073-F222-8C4B-81FB-6F501FDD3F5A}" type="datetimeFigureOut">
              <a:rPr lang="en-US" smtClean="0"/>
              <a:pPr/>
              <a:t>2/17/11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C8137A-C9FF-294A-A95F-41987B37943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w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8991600" cy="16764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200" b="1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107" charset="-128"/>
                <a:cs typeface="ＭＳ Ｐゴシック" pitchFamily="-107" charset="-128"/>
              </a:rPr>
              <a:t>Tropical Glacier Extent Variation in the New World</a:t>
            </a:r>
            <a:br>
              <a:rPr lang="en-US" sz="3200" b="1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107" charset="-128"/>
                <a:cs typeface="ＭＳ Ｐゴシック" pitchFamily="-107" charset="-128"/>
              </a:rPr>
            </a:br>
            <a:r>
              <a:rPr lang="en-US" sz="3200" b="1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107" charset="-128"/>
                <a:cs typeface="ＭＳ Ｐゴシック" pitchFamily="-107" charset="-128"/>
              </a:rPr>
              <a:t>1984-1988 to 2005-2008</a:t>
            </a:r>
            <a:br>
              <a:rPr lang="en-US" sz="3200" b="1"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107" charset="-128"/>
                <a:cs typeface="ＭＳ Ｐゴシック" pitchFamily="-107" charset="-128"/>
              </a:rPr>
            </a:br>
            <a:endParaRPr lang="en-US" sz="3600">
              <a:ea typeface="ＭＳ Ｐゴシック" pitchFamily="-107" charset="-128"/>
              <a:cs typeface="ＭＳ Ｐゴシック" pitchFamily="-107" charset="-128"/>
            </a:endParaRPr>
          </a:p>
        </p:txBody>
      </p:sp>
      <p:pic>
        <p:nvPicPr>
          <p:cNvPr id="48131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925638"/>
            <a:ext cx="9144000" cy="4932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0" y="4343400"/>
            <a:ext cx="9144000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2800" b="1">
                <a:effectLst>
                  <a:outerShdw blurRad="38100" dist="38100" dir="2700000" algn="tl">
                    <a:srgbClr val="DDDDDD"/>
                  </a:outerShdw>
                </a:effectLst>
                <a:latin typeface="Calibri" pitchFamily="-107" charset="0"/>
                <a:ea typeface="+mn-ea"/>
                <a:cs typeface="+mn-cs"/>
              </a:rPr>
              <a:t>19</a:t>
            </a:r>
            <a:r>
              <a:rPr lang="en-US" sz="2800" b="1" baseline="30000"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  <a:ea typeface="+mn-ea"/>
                <a:cs typeface="+mn-cs"/>
              </a:rPr>
              <a:t>o</a:t>
            </a:r>
            <a:r>
              <a:rPr lang="en-US" sz="2800" b="1">
                <a:effectLst>
                  <a:outerShdw blurRad="38100" dist="38100" dir="2700000" algn="tl">
                    <a:srgbClr val="DDDDDD"/>
                  </a:outerShdw>
                </a:effectLst>
                <a:latin typeface="Calibri" pitchFamily="-107" charset="0"/>
                <a:ea typeface="+mn-ea"/>
                <a:cs typeface="+mn-cs"/>
              </a:rPr>
              <a:t> N to 18</a:t>
            </a:r>
            <a:r>
              <a:rPr lang="en-US" sz="2800" b="1" baseline="30000">
                <a:effectLst>
                  <a:outerShdw blurRad="38100" dist="38100" dir="2700000" algn="tl">
                    <a:srgbClr val="DDDDDD"/>
                  </a:outerShdw>
                </a:effectLst>
                <a:latin typeface="Calibri" pitchFamily="-107" charset="0"/>
                <a:ea typeface="+mn-ea"/>
                <a:cs typeface="+mn-cs"/>
              </a:rPr>
              <a:t>o</a:t>
            </a:r>
            <a:r>
              <a:rPr lang="en-US" sz="2800" b="1">
                <a:effectLst>
                  <a:outerShdw blurRad="38100" dist="38100" dir="2700000" algn="tl">
                    <a:srgbClr val="DDDDDD"/>
                  </a:outerShdw>
                </a:effectLst>
                <a:latin typeface="Calibri" pitchFamily="-107" charset="0"/>
                <a:ea typeface="+mn-ea"/>
                <a:cs typeface="+mn-cs"/>
              </a:rPr>
              <a:t> S</a:t>
            </a: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2800" b="1">
                <a:effectLst>
                  <a:outerShdw blurRad="38100" dist="38100" dir="2700000" algn="tl">
                    <a:srgbClr val="DDDDDD"/>
                  </a:outerShdw>
                </a:effectLst>
                <a:latin typeface="Calibri" pitchFamily="-107" charset="0"/>
                <a:ea typeface="+mn-ea"/>
                <a:cs typeface="+mn-cs"/>
              </a:rPr>
              <a:t>Landsat-5, Landsat-7, &amp; SRTM 30 m data</a:t>
            </a: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2800" b="1">
                <a:effectLst>
                  <a:outerShdw blurRad="38100" dist="38100" dir="2700000" algn="tl">
                    <a:srgbClr val="DDDDDD"/>
                  </a:outerShdw>
                </a:effectLst>
                <a:latin typeface="Calibri" pitchFamily="-107" charset="0"/>
                <a:ea typeface="+mn-ea"/>
                <a:cs typeface="+mn-cs"/>
              </a:rPr>
              <a:t>99% of tropical glaciers studied, Peru (70%) &amp; Bolivia (20%)</a:t>
            </a: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2800" b="1">
                <a:effectLst>
                  <a:outerShdw blurRad="38100" dist="38100" dir="2700000" algn="tl">
                    <a:srgbClr val="DDDDDD"/>
                  </a:outerShdw>
                </a:effectLst>
                <a:latin typeface="Calibri" pitchFamily="-107" charset="0"/>
                <a:ea typeface="+mn-ea"/>
                <a:cs typeface="+mn-cs"/>
              </a:rPr>
              <a:t>4500-6000+ m elevations, summer growth/winter recession</a:t>
            </a:r>
            <a:endParaRPr lang="en-US">
              <a:latin typeface="Calibri" pitchFamily="-107" charset="0"/>
              <a:ea typeface="+mn-ea"/>
              <a:cs typeface="+mn-cs"/>
            </a:endParaRPr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228600" y="1206500"/>
            <a:ext cx="8763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2400" b="1">
                <a:effectLst>
                  <a:outerShdw blurRad="38100" dist="38100" dir="2700000" algn="tl">
                    <a:srgbClr val="DDDDDD"/>
                  </a:outerShdw>
                </a:effectLst>
                <a:latin typeface="Calibri" pitchFamily="-107" charset="0"/>
                <a:ea typeface="+mn-ea"/>
                <a:cs typeface="+mn-cs"/>
              </a:rPr>
              <a:t>Compton Tucker, Dan Slayback, Dorothy Hall, and Tim Killeen</a:t>
            </a:r>
          </a:p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2400" b="1">
                <a:effectLst>
                  <a:outerShdw blurRad="38100" dist="38100" dir="2700000" algn="tl">
                    <a:srgbClr val="DDDDDD"/>
                  </a:outerShdw>
                </a:effectLst>
                <a:latin typeface="Calibri" pitchFamily="-107" charset="0"/>
                <a:ea typeface="+mn-ea"/>
                <a:cs typeface="+mn-cs"/>
              </a:rPr>
              <a:t>NASA/Goddard Space Flight Center and Conservation International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87</Words>
  <Application>Microsoft Macintosh PowerPoint</Application>
  <PresentationFormat>On-screen Show (4:3)</PresentationFormat>
  <Paragraphs>8</Paragraphs>
  <Slides>1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Tropical Glacier Extent Variation in the New World 1984-1988 to 2005-2008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Tropical Glacier Extent Variation in the New World 1984-1988 to 2005-2008 </dc:title>
  <dc:creator>Compton Tucker</dc:creator>
  <cp:lastModifiedBy>Compton Tucker</cp:lastModifiedBy>
  <cp:revision>2</cp:revision>
  <dcterms:created xsi:type="dcterms:W3CDTF">2011-02-17T12:41:49Z</dcterms:created>
  <dcterms:modified xsi:type="dcterms:W3CDTF">2011-02-17T12:43:58Z</dcterms:modified>
</cp:coreProperties>
</file>